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68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101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063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568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724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29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5528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586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0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66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79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871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08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977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81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00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75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E6C07C-5CBD-4DCE-8656-EDA334DAD372}" type="datetimeFigureOut">
              <a:rPr lang="fr-FR" smtClean="0"/>
              <a:t>02/06/2023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F4B55-323F-41EB-88DF-B73798B84F0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860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288040-76AA-AC8A-C2A6-7344BF4F5D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3: </a:t>
            </a:r>
            <a:br>
              <a:rPr lang="fr-FR" dirty="0"/>
            </a:b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INTERVENIR SUR UN ENVIRONNEMENT RESEAU MULTISITE</a:t>
            </a:r>
          </a:p>
        </p:txBody>
      </p:sp>
      <p:pic>
        <p:nvPicPr>
          <p:cNvPr id="1026" name="Picture 2" descr="Cefiac Formation – Expert en formation">
            <a:extLst>
              <a:ext uri="{FF2B5EF4-FFF2-40B4-BE49-F238E27FC236}">
                <a16:creationId xmlns:a16="http://schemas.microsoft.com/office/drawing/2014/main" id="{5F98CAD4-0DFE-FEBB-45D9-89019ABB9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516" y="5998330"/>
            <a:ext cx="1459685" cy="8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8E015B4-4A5B-2AF0-A34A-C7F28197B94C}"/>
              </a:ext>
            </a:extLst>
          </p:cNvPr>
          <p:cNvSpPr txBox="1"/>
          <p:nvPr/>
        </p:nvSpPr>
        <p:spPr>
          <a:xfrm>
            <a:off x="-1" y="5776563"/>
            <a:ext cx="361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Réalisé par </a:t>
            </a:r>
            <a:r>
              <a:rPr lang="fr-FR"/>
              <a:t>: Omar </a:t>
            </a:r>
            <a:r>
              <a:rPr lang="fr-FR" dirty="0" err="1"/>
              <a:t>Malih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641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41B95D-9A9A-12B9-FDD6-F0643774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81" y="271133"/>
            <a:ext cx="9404723" cy="779069"/>
          </a:xfrm>
        </p:spPr>
        <p:txBody>
          <a:bodyPr/>
          <a:lstStyle/>
          <a:p>
            <a: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2- Utilisation des paramètres  de stratégie de groupe: Configurer l’adresse IP du serveur à contacter avec le groupe d’ordinateurs à joindre:</a:t>
            </a:r>
            <a:b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fr-FR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Nouvelle stratégie: Configuration ordinateur – Stratégies –                                          Application sur les clients</a:t>
            </a:r>
            <a:br>
              <a:rPr lang="fr-FR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fr-FR" sz="1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Modèles d’administration - Composants Windows - Windows Update.</a:t>
            </a:r>
            <a:br>
              <a:rPr lang="fr-F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fr-FR" sz="4400" dirty="0"/>
            </a:b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3" descr="Une image contenant texte">
            <a:extLst>
              <a:ext uri="{FF2B5EF4-FFF2-40B4-BE49-F238E27FC236}">
                <a16:creationId xmlns:a16="http://schemas.microsoft.com/office/drawing/2014/main" id="{9D7D4443-626A-8889-4C7A-8726C1B3B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9" y="1629625"/>
            <a:ext cx="5645440" cy="2635385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BB9237DA-CB9E-3290-B2B7-B0D075A78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55" y="1562076"/>
            <a:ext cx="3670489" cy="914447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6B5C105-AD57-6C61-BEFE-BF60DAD6B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4" y="2476522"/>
            <a:ext cx="5467351" cy="41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9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s Thank You GIF by CBC">
            <a:extLst>
              <a:ext uri="{FF2B5EF4-FFF2-40B4-BE49-F238E27FC236}">
                <a16:creationId xmlns:a16="http://schemas.microsoft.com/office/drawing/2014/main" id="{39DFE70B-4280-CAB6-3242-C1703EA7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25" y="0"/>
            <a:ext cx="12401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9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FFDFB-7CF9-E1DA-8733-E7D2C435F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Objectif: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05A23-843B-0D2A-66F3-0FEBBD5C5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0" i="1" dirty="0">
                <a:effectLst/>
                <a:latin typeface="WordVisi_MSFontService"/>
              </a:rPr>
              <a:t>Dans le cadre de son extension, l’entreprise AXIS, basée à PARIS, vient de déployer un nouveau site sur LYON.</a:t>
            </a:r>
          </a:p>
          <a:p>
            <a:pPr marL="0" indent="0">
              <a:buNone/>
            </a:pPr>
            <a:r>
              <a:rPr lang="fr-FR" i="1" dirty="0">
                <a:latin typeface="WordVisi_MSFontService"/>
              </a:rPr>
              <a:t>Notre objectif est de mettre en place une infrastructure multisite afin de permettre la communication et le partage de données ainsi que de pérenniser le développement d’AXIS.</a:t>
            </a:r>
            <a:endParaRPr lang="fr-FR" b="0" i="1" dirty="0">
              <a:effectLst/>
              <a:latin typeface="WordVisi_MSFontService"/>
            </a:endParaRPr>
          </a:p>
          <a:p>
            <a:pPr algn="l" rtl="0" fontAlgn="base"/>
            <a:endParaRPr lang="fr-FR" sz="1800" b="1" i="0" u="sng" dirty="0"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fr-FR" sz="1800" b="1" i="0" u="sng" dirty="0">
                <a:effectLst/>
                <a:latin typeface="Calibri" panose="020F0502020204030204" pitchFamily="34" charset="0"/>
              </a:rPr>
              <a:t>EXPRESSION DES BESOINS :</a:t>
            </a:r>
            <a:r>
              <a:rPr lang="fr-FR" sz="1800" b="1" i="0" dirty="0">
                <a:effectLst/>
                <a:latin typeface="Calibri" panose="020F0502020204030204" pitchFamily="34" charset="0"/>
              </a:rPr>
              <a:t> </a:t>
            </a:r>
            <a:endParaRPr lang="fr-FR" b="1" i="0" dirty="0">
              <a:effectLst/>
              <a:latin typeface="Segoe UI" panose="020B0502040204020203" pitchFamily="34" charset="0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fr-FR" sz="1800" dirty="0">
                <a:latin typeface="Calibri" panose="020F0502020204030204" pitchFamily="34" charset="0"/>
              </a:rPr>
              <a:t>Mise en place à l’aide de Windows serveur une infrastructure</a:t>
            </a:r>
            <a:endParaRPr lang="fr-FR" sz="1800" b="0" i="0" dirty="0">
              <a:effectLst/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fr-FR" sz="1800" dirty="0">
                <a:latin typeface="Calibri" panose="020F0502020204030204" pitchFamily="34" charset="0"/>
              </a:rPr>
              <a:t>Etablir un partage de donnée multisite</a:t>
            </a:r>
            <a:endParaRPr lang="fr-FR" sz="1800" b="0" i="0" dirty="0">
              <a:effectLst/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 startAt="3"/>
            </a:pPr>
            <a:r>
              <a:rPr lang="fr-FR" sz="1800" dirty="0">
                <a:latin typeface="Calibri" panose="020F0502020204030204" pitchFamily="34" charset="0"/>
              </a:rPr>
              <a:t>Mise en place sur chaque site: un AD avec réplication, DHCP et WSUS</a:t>
            </a:r>
            <a:endParaRPr lang="fr-FR" sz="1800" b="0" i="0" dirty="0">
              <a:effectLst/>
              <a:latin typeface="Calibri" panose="020F0502020204030204" pitchFamily="34" charset="0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fr-FR" sz="1800" dirty="0">
                <a:latin typeface="Calibri" panose="020F0502020204030204" pitchFamily="34" charset="0"/>
              </a:rPr>
              <a:t>Mise en place des routeurs et leur surveillances.</a:t>
            </a:r>
            <a:r>
              <a:rPr lang="fr-FR" sz="1800" b="0" i="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866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453C75-FFF2-4B38-3935-F450373BC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4" r="3551"/>
          <a:stretch/>
        </p:blipFill>
        <p:spPr>
          <a:xfrm>
            <a:off x="7009315" y="1369713"/>
            <a:ext cx="4932462" cy="4679856"/>
          </a:xfrm>
          <a:prstGeom prst="rect">
            <a:avLst/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5E72623-A7AE-E9F7-856C-42D3DB4B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ARCHITECTURE DE DEPLOIEMENT:</a:t>
            </a:r>
          </a:p>
          <a:p>
            <a:r>
              <a:rPr lang="fr-FR" dirty="0">
                <a:solidFill>
                  <a:srgbClr val="FFFFFF"/>
                </a:solidFill>
              </a:rPr>
              <a:t>Un Windows Server 2019: Routeur</a:t>
            </a:r>
          </a:p>
          <a:p>
            <a:r>
              <a:rPr lang="fr-FR" dirty="0">
                <a:solidFill>
                  <a:srgbClr val="FFFFFF"/>
                </a:solidFill>
              </a:rPr>
              <a:t>Deux Servers pour chaque site. </a:t>
            </a:r>
          </a:p>
          <a:p>
            <a:r>
              <a:rPr lang="fr-FR" dirty="0">
                <a:solidFill>
                  <a:srgbClr val="FFFFFF"/>
                </a:solidFill>
              </a:rPr>
              <a:t>Un domaine : </a:t>
            </a:r>
            <a:r>
              <a:rPr lang="fr-FR" dirty="0" err="1">
                <a:solidFill>
                  <a:srgbClr val="FFFFFF"/>
                </a:solidFill>
              </a:rPr>
              <a:t>axis.local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Un contrôleurs de domaine/site. </a:t>
            </a:r>
          </a:p>
          <a:p>
            <a:r>
              <a:rPr lang="fr-FR" dirty="0">
                <a:solidFill>
                  <a:srgbClr val="FFFFFF"/>
                </a:solidFill>
              </a:rPr>
              <a:t>Des clients Win 1O sur chaque site.</a:t>
            </a:r>
          </a:p>
          <a:p>
            <a:r>
              <a:rPr lang="fr-FR" dirty="0">
                <a:solidFill>
                  <a:srgbClr val="FFFFFF"/>
                </a:solidFill>
              </a:rPr>
              <a:t>Installation de DHCP et WSUS sur chaque site</a:t>
            </a:r>
          </a:p>
          <a:p>
            <a:endParaRPr lang="fr-FR" dirty="0">
              <a:solidFill>
                <a:srgbClr val="FFFFFF"/>
              </a:solidFill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87FFB4-4B37-6C32-A1BB-0996400C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452718"/>
            <a:ext cx="10034269" cy="1400530"/>
          </a:xfrm>
        </p:spPr>
        <p:txBody>
          <a:bodyPr/>
          <a:lstStyle/>
          <a:p>
            <a:r>
              <a:rPr lang="fr-FR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Configuration du Routage et NAT:</a:t>
            </a:r>
            <a:br>
              <a:rPr lang="fr-FR" dirty="0"/>
            </a:br>
            <a:r>
              <a:rPr lang="fr-FR" sz="1800" dirty="0"/>
              <a:t>A- Installation du rôle Accès à distance et les fonctionnalités </a:t>
            </a:r>
            <a:r>
              <a:rPr lang="fr-FR" sz="1800" dirty="0" err="1"/>
              <a:t>DirectAcces</a:t>
            </a:r>
            <a:r>
              <a:rPr lang="fr-FR" sz="1800" dirty="0"/>
              <a:t> et Routage:  </a:t>
            </a:r>
            <a:br>
              <a:rPr lang="fr-FR" dirty="0"/>
            </a:br>
            <a:endParaRPr lang="fr-FR" dirty="0"/>
          </a:p>
        </p:txBody>
      </p:sp>
      <p:pic>
        <p:nvPicPr>
          <p:cNvPr id="7" name="Espace réservé du contenu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2B9F839C-BF7A-9763-C239-2F6F7F3DC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3" y="1461278"/>
            <a:ext cx="10034268" cy="2574694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12B28A2-1DB5-5C5B-1801-6E05F7B29699}"/>
              </a:ext>
            </a:extLst>
          </p:cNvPr>
          <p:cNvSpPr txBox="1"/>
          <p:nvPr/>
        </p:nvSpPr>
        <p:spPr>
          <a:xfrm>
            <a:off x="859473" y="4035972"/>
            <a:ext cx="73782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B- Configuration du NAT: </a:t>
            </a:r>
          </a:p>
          <a:p>
            <a:endParaRPr lang="fr-FR" dirty="0"/>
          </a:p>
          <a:p>
            <a:pPr marL="342900" indent="-342900">
              <a:buAutoNum type="arabicPeriod"/>
            </a:pPr>
            <a:r>
              <a:rPr lang="fr-FR" dirty="0"/>
              <a:t>Interface NAT =&gt; Interface publique connectée à Internet. Avec Activation du NAT sur cette Interface.</a:t>
            </a:r>
          </a:p>
          <a:p>
            <a:pPr marL="342900" indent="-342900">
              <a:buAutoNum type="arabicPeriod"/>
            </a:pPr>
            <a:r>
              <a:rPr lang="fr-FR" dirty="0"/>
              <a:t>Interfaces LAN PARIS et LAN LYON =&gt; Interfaces privées connectée au réseau privé.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Image 11" descr="Une image contenant texte">
            <a:extLst>
              <a:ext uri="{FF2B5EF4-FFF2-40B4-BE49-F238E27FC236}">
                <a16:creationId xmlns:a16="http://schemas.microsoft.com/office/drawing/2014/main" id="{CF939DFA-4DFC-768C-FEED-82BF7E17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64" y="4434900"/>
            <a:ext cx="3647975" cy="19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384E21-A549-BF98-1B33-86C131EEF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59" y="61141"/>
            <a:ext cx="9404723" cy="1400530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Configuration des Servers: Installation de l’AD, DHCP et WSUS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3DA354E-6430-5BE2-F855-16BEAB27E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11" y="1562029"/>
            <a:ext cx="7475097" cy="4195481"/>
          </a:xfrm>
        </p:spPr>
        <p:txBody>
          <a:bodyPr/>
          <a:lstStyle/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A- Création de deux contrôleurs du domaine </a:t>
            </a:r>
            <a:r>
              <a:rPr lang="fr-FR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axis.local</a:t>
            </a:r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et déplacement au site de Lyon:</a:t>
            </a:r>
          </a:p>
          <a:p>
            <a:r>
              <a:rPr lang="fr-FR" sz="1600" dirty="0"/>
              <a:t>    Au départ le contrôleur de domaine de Lyon est crée sur    	          	  le site de Paris sous le réseau 10.18.10.2/24. </a:t>
            </a:r>
          </a:p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B- Configuration de sites et services AD</a:t>
            </a:r>
          </a:p>
          <a:p>
            <a:r>
              <a:rPr lang="fr-FR" sz="1600" dirty="0"/>
              <a:t>  </a:t>
            </a: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Création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d’un second site AXIS-LYON et sa liaison au site de AXIS-PARIS.</a:t>
            </a:r>
            <a:endParaRPr lang="fr-FR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3137B8-C432-B356-0CCC-3A9DF93A5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424" y="1562029"/>
            <a:ext cx="3030376" cy="1729811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37942D6-377D-1D40-655B-4BBE7BA37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7" y="3683359"/>
            <a:ext cx="5384287" cy="2988361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F9DF1C72-9ED0-58B2-61F6-DFD7C115901A}"/>
              </a:ext>
            </a:extLst>
          </p:cNvPr>
          <p:cNvSpPr/>
          <p:nvPr/>
        </p:nvSpPr>
        <p:spPr>
          <a:xfrm>
            <a:off x="6497054" y="4692907"/>
            <a:ext cx="731520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&#10;&#10;Description générée automatiquement">
            <a:extLst>
              <a:ext uri="{FF2B5EF4-FFF2-40B4-BE49-F238E27FC236}">
                <a16:creationId xmlns:a16="http://schemas.microsoft.com/office/drawing/2014/main" id="{9E119225-8343-7B27-3FF2-D5E9CD06D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74" y="3763478"/>
            <a:ext cx="3812828" cy="29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0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9846D-C4D8-D134-A231-31F21F5C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C- Configuration des sous réseaux sous le conteneur </a:t>
            </a:r>
            <a:r>
              <a:rPr lang="fr-FR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Subnets</a:t>
            </a:r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pour chaque site et déplacement DC-LYON: </a:t>
            </a:r>
            <a:b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fr-FR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Espace réservé du contenu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D87067-9829-B437-7D91-CFB1F764E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1" y="1331119"/>
            <a:ext cx="3647008" cy="3260132"/>
          </a:xfr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DB20EA7-213C-0177-B9AA-B82DF228BC08}"/>
              </a:ext>
            </a:extLst>
          </p:cNvPr>
          <p:cNvSpPr/>
          <p:nvPr/>
        </p:nvSpPr>
        <p:spPr>
          <a:xfrm>
            <a:off x="4369869" y="2621381"/>
            <a:ext cx="774834" cy="4846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texte">
            <a:extLst>
              <a:ext uri="{FF2B5EF4-FFF2-40B4-BE49-F238E27FC236}">
                <a16:creationId xmlns:a16="http://schemas.microsoft.com/office/drawing/2014/main" id="{A61DA391-0C70-7162-3B91-62ACA5CD3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96" y="1745905"/>
            <a:ext cx="5101333" cy="272021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370FD7F-6F87-9517-8F0A-B70928FFFC1B}"/>
              </a:ext>
            </a:extLst>
          </p:cNvPr>
          <p:cNvSpPr txBox="1"/>
          <p:nvPr/>
        </p:nvSpPr>
        <p:spPr>
          <a:xfrm>
            <a:off x="1183907" y="4966635"/>
            <a:ext cx="792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* A ce moment l’interface LAN LYON est reconfigurée avec l’IP 10.18.20.1/24.</a:t>
            </a:r>
          </a:p>
          <a:p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106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8D0FC-0BA8-E735-5A8F-24E188F9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Configuration de la Réplication AD: 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7BB83F-8C12-6729-7653-7BE06E34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69541"/>
            <a:ext cx="8946541" cy="4195481"/>
          </a:xfrm>
        </p:spPr>
        <p:txBody>
          <a:bodyPr/>
          <a:lstStyle/>
          <a:p>
            <a:pPr>
              <a:lnSpc>
                <a:spcPct val="103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Configuration de la DEFAULTIPSITELINK qui est un objet pour lier les sites : PARIS – LYON. </a:t>
            </a:r>
          </a:p>
          <a:p>
            <a:pPr>
              <a:lnSpc>
                <a:spcPct val="103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Définition du cout : priorité de réplication de l’objet lien. Nécessaire en présence de plusieurs liens. </a:t>
            </a:r>
          </a:p>
          <a:p>
            <a:pPr>
              <a:lnSpc>
                <a:spcPct val="103000"/>
              </a:lnSpc>
              <a:spcAft>
                <a:spcPts val="800"/>
              </a:spcAft>
            </a:pP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Planification de la réplication : chaque 60 mn sauf les jours d’ouverture de 08h00 à 18H00 ou nous n’allons pas répliquer. Peut se faire de manière graphique. </a:t>
            </a: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54AE6C-A87F-5279-9CFE-608A40EB9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55" y="3406904"/>
            <a:ext cx="5334274" cy="30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4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9E097C-6779-86B9-E9BB-6EA47E52F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98" y="0"/>
            <a:ext cx="9404723" cy="140053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Installation de WSUS: </a:t>
            </a:r>
            <a:br>
              <a:rPr lang="fr-FR" dirty="0"/>
            </a:br>
            <a: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WSUS (Windows Server Update Services) permet de déployer les dernières mises à jour de produits Microsoft. WSUS est un rôle de serveur Windows Server qui peut être installé pour gérer et distribuer des mises à jour. Un serveur WSUS peut être la source des mises à jour pour les autres serveurs WSUS de l’organisation. Le serveur WSUS qui agit en tant que source des mises à jour est appelé serveur en amont. </a:t>
            </a:r>
            <a:br>
              <a:rPr lang="fr-FR" sz="18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fr-FR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ED01364-2352-58EF-2241-E18FC078E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98" y="2117557"/>
            <a:ext cx="7418255" cy="2995060"/>
          </a:xfrm>
        </p:spPr>
        <p:txBody>
          <a:bodyPr>
            <a:normAutofit/>
          </a:bodyPr>
          <a:lstStyle/>
          <a:p>
            <a:r>
              <a:rPr lang="fr-FR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Ajout du rôle WSUS sur les deux DC et création de la base de donnée sur le site de Paris.</a:t>
            </a:r>
          </a:p>
          <a:p>
            <a:r>
              <a:rPr lang="fr-FR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Connexion au Microsoft Update avec le DC de Paris et planification de la synchronisation</a:t>
            </a:r>
          </a:p>
          <a:p>
            <a:endParaRPr lang="fr-FR" sz="1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9A6440-94BA-F290-4887-9C51DD045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8" y="2720138"/>
            <a:ext cx="4580706" cy="3825041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F7AB3-BB27-8C27-60BF-4D1FBABB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739188"/>
            <a:ext cx="4864912" cy="380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2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A46CF2-5860-F786-16F4-D3E145A0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Installation WSUS sur Lyon et connexion avec le SRVDC-PARIS</a:t>
            </a:r>
          </a:p>
        </p:txBody>
      </p:sp>
      <p:pic>
        <p:nvPicPr>
          <p:cNvPr id="15" name="Espace réservé du contenu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6BBCBE3-9848-D0F1-65B0-EBF2B40C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26" y="950853"/>
            <a:ext cx="4724643" cy="3486329"/>
          </a:xfr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4893CBB-8A23-00AB-55AC-1CC77399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950853"/>
            <a:ext cx="4198673" cy="28452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3D193B5-BAFF-B103-68FB-E63996F241C2}"/>
              </a:ext>
            </a:extLst>
          </p:cNvPr>
          <p:cNvSpPr txBox="1"/>
          <p:nvPr/>
        </p:nvSpPr>
        <p:spPr>
          <a:xfrm>
            <a:off x="646111" y="4681587"/>
            <a:ext cx="50688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B-Gestion de WSUS:</a:t>
            </a:r>
          </a:p>
          <a:p>
            <a:r>
              <a:rPr lang="fr-FR" sz="1200" dirty="0"/>
              <a:t>1- Création du groupes d’ordinateurs: ORDINATEURS-AXIS</a:t>
            </a:r>
          </a:p>
          <a:p>
            <a:endParaRPr lang="fr-FR" sz="1200" dirty="0"/>
          </a:p>
          <a:p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C6DE664B-159E-62A9-D3BF-B45120A14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17" y="3828894"/>
            <a:ext cx="2635385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7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28ca14e-e6f8-4f87-bcf6-0665178ccab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117A79DCF3E43AFE276DA25AB4B55" ma:contentTypeVersion="7" ma:contentTypeDescription="Crée un document." ma:contentTypeScope="" ma:versionID="b16b59cc71298b42f35355aa6717b4b5">
  <xsd:schema xmlns:xsd="http://www.w3.org/2001/XMLSchema" xmlns:xs="http://www.w3.org/2001/XMLSchema" xmlns:p="http://schemas.microsoft.com/office/2006/metadata/properties" xmlns:ns2="028ca14e-e6f8-4f87-bcf6-0665178ccabf" targetNamespace="http://schemas.microsoft.com/office/2006/metadata/properties" ma:root="true" ma:fieldsID="5e450a53efe2471681bfa100a030aa15" ns2:_="">
    <xsd:import namespace="028ca14e-e6f8-4f87-bcf6-0665178ccabf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ca14e-e6f8-4f87-bcf6-0665178ccabf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127b490c-9db7-46c8-93ed-9cf2a908be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349B15-525D-4451-A14B-D355B49DD73F}">
  <ds:schemaRefs>
    <ds:schemaRef ds:uri="http://schemas.microsoft.com/office/2006/metadata/properties"/>
    <ds:schemaRef ds:uri="http://schemas.microsoft.com/office/infopath/2007/PartnerControls"/>
    <ds:schemaRef ds:uri="028ca14e-e6f8-4f87-bcf6-0665178ccabf"/>
  </ds:schemaRefs>
</ds:datastoreItem>
</file>

<file path=customXml/itemProps2.xml><?xml version="1.0" encoding="utf-8"?>
<ds:datastoreItem xmlns:ds="http://schemas.openxmlformats.org/officeDocument/2006/customXml" ds:itemID="{68C123EF-ACB9-43B8-8C57-9622C56D89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C44E22-7013-45FC-9FE4-C7A6F64300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8ca14e-e6f8-4f87-bcf6-0665178cca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</TotalTime>
  <Words>584</Words>
  <Application>Microsoft Office PowerPoint</Application>
  <PresentationFormat>Grand écran</PresentationFormat>
  <Paragraphs>43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Century Gothic</vt:lpstr>
      <vt:lpstr>Segoe UI</vt:lpstr>
      <vt:lpstr>Times New Roman</vt:lpstr>
      <vt:lpstr>Wingdings 3</vt:lpstr>
      <vt:lpstr>WordVisi_MSFontService</vt:lpstr>
      <vt:lpstr>Ion</vt:lpstr>
      <vt:lpstr>Projet 3:  INTERVENIR SUR UN ENVIRONNEMENT RESEAU MULTISITE</vt:lpstr>
      <vt:lpstr>Objectif:</vt:lpstr>
      <vt:lpstr>Présentation PowerPoint</vt:lpstr>
      <vt:lpstr>Configuration du Routage et NAT: A- Installation du rôle Accès à distance et les fonctionnalités DirectAcces et Routage:   </vt:lpstr>
      <vt:lpstr>Configuration des Servers: Installation de l’AD, DHCP et WSUS </vt:lpstr>
      <vt:lpstr>C- Configuration des sous réseaux sous le conteneur Subnets pour chaque site et déplacement DC-LYON:   </vt:lpstr>
      <vt:lpstr>Configuration de la Réplication AD:   </vt:lpstr>
      <vt:lpstr>Installation de WSUS:  WSUS (Windows Server Update Services) permet de déployer les dernières mises à jour de produits Microsoft. WSUS est un rôle de serveur Windows Server qui peut être installé pour gérer et distribuer des mises à jour. Un serveur WSUS peut être la source des mises à jour pour les autres serveurs WSUS de l’organisation. Le serveur WSUS qui agit en tant que source des mises à jour est appelé serveur en amont.  </vt:lpstr>
      <vt:lpstr>Installation WSUS sur Lyon et connexion avec le SRVDC-PARIS</vt:lpstr>
      <vt:lpstr>2- Utilisation des paramètres  de stratégie de groupe: Configurer l’adresse IP du serveur à contacter avec le groupe d’ordinateurs à joindre:  Nouvelle stratégie: Configuration ordinateur – Stratégies –                                          Application sur les clients Modèles d’administration - Composants Windows - Windows Update. 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déploiement automatisée</dc:title>
  <dc:creator>Mourad KHELIFI</dc:creator>
  <cp:lastModifiedBy>Omar MALIH</cp:lastModifiedBy>
  <cp:revision>31</cp:revision>
  <dcterms:created xsi:type="dcterms:W3CDTF">2023-02-08T11:55:45Z</dcterms:created>
  <dcterms:modified xsi:type="dcterms:W3CDTF">2023-06-02T02:45:54Z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0x010100F85117A79DCF3E43AFE276DA25AB4B55</vt:lpwstr>
  </property>
</Properties>
</file>